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5"/>
  </p:notesMasterIdLst>
  <p:sldIdLst>
    <p:sldId id="392" r:id="rId5"/>
    <p:sldId id="393" r:id="rId6"/>
    <p:sldId id="295" r:id="rId7"/>
    <p:sldId id="356" r:id="rId8"/>
    <p:sldId id="258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35" r:id="rId17"/>
    <p:sldId id="337" r:id="rId18"/>
    <p:sldId id="336" r:id="rId19"/>
    <p:sldId id="338" r:id="rId20"/>
    <p:sldId id="339" r:id="rId21"/>
    <p:sldId id="340" r:id="rId22"/>
    <p:sldId id="379" r:id="rId23"/>
    <p:sldId id="380" r:id="rId24"/>
    <p:sldId id="365" r:id="rId25"/>
    <p:sldId id="381" r:id="rId26"/>
    <p:sldId id="341" r:id="rId27"/>
    <p:sldId id="382" r:id="rId28"/>
    <p:sldId id="259" r:id="rId29"/>
    <p:sldId id="383" r:id="rId30"/>
    <p:sldId id="266" r:id="rId31"/>
    <p:sldId id="262" r:id="rId32"/>
    <p:sldId id="263" r:id="rId33"/>
    <p:sldId id="3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53EE-3E85-4478-A8F5-C79D9DEBABE5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B026D-C4D6-4D61-8F5F-02FF73A2D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EB358-3983-4919-96E6-EFAC56370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59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89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73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0333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7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694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627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174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3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62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26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53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9600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70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10/8/2021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68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3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64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81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9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309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781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5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38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278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6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77BBBD8-560E-429A-8EB6-C166871FD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F9C3B-B05D-4B52-874E-62A57E67DB1C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35E2184-D12B-4378-AF19-67576C6E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3B52D6-6757-43D9-8EBF-73EF488D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BAFA4-7C8D-4890-B3B2-B348CC41336D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77893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0500E72-8A7C-4015-B79D-73E60172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DF06E-33E7-429C-A2B8-3181F33A6A94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178FC3-B7FC-463E-9C56-BA45C309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9FFAD8-DAC4-485C-B002-7C1EBD5E9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47DBF-EC92-4ADD-AEF5-6008BD16110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59915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5FD4E9B-C4DC-4DC6-B767-A9DC0B43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BA146-E6BC-4DB1-ADDB-D6DFED738884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5792C2-4742-4762-9ACE-EC9FC110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A7DF111-2DA3-420E-B3A9-F8FBAF03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71C96-3370-407E-95D8-712D88CC740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94315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665DD5B7-B900-42D4-BF99-60F6EA342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58940-B851-4EA8-8EFD-6EB04F7E3C37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A02B050-840F-4495-9FCA-58576FDB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7A1DB75F-3DD8-4336-B206-2285C5C5D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5EC5ED-E6B1-419E-A345-A1A4F1B2BC01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167682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>
            <a:extLst>
              <a:ext uri="{FF2B5EF4-FFF2-40B4-BE49-F238E27FC236}">
                <a16:creationId xmlns:a16="http://schemas.microsoft.com/office/drawing/2014/main" id="{5B009F6F-E194-4C90-9DCB-4CB1C4D2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9AD4B-2FB6-4261-B415-2CEDAC5E61D1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8" name="Symbol zastępczy stopki 4">
            <a:extLst>
              <a:ext uri="{FF2B5EF4-FFF2-40B4-BE49-F238E27FC236}">
                <a16:creationId xmlns:a16="http://schemas.microsoft.com/office/drawing/2014/main" id="{7422DE84-6CC8-4DD3-9699-E7A9ACAFE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ECB9DBF2-F21A-46D7-BEAA-A8ED0A20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C222C-28B4-4EEA-8695-A2E7008C012E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699438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ACF3086A-245C-40A3-BFE7-619D80B34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5476-E9D4-436F-8CCA-E2D0615825DD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4" name="Symbol zastępczy stopki 4">
            <a:extLst>
              <a:ext uri="{FF2B5EF4-FFF2-40B4-BE49-F238E27FC236}">
                <a16:creationId xmlns:a16="http://schemas.microsoft.com/office/drawing/2014/main" id="{77CF67A0-9284-4BC7-8647-4135BB183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8E37FDD-BE75-4C5A-96AA-23686B00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7BBD64-E825-4768-B4B6-DD9FED8BBF2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82452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27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>
            <a:extLst>
              <a:ext uri="{FF2B5EF4-FFF2-40B4-BE49-F238E27FC236}">
                <a16:creationId xmlns:a16="http://schemas.microsoft.com/office/drawing/2014/main" id="{7E30E9F5-ACCE-4FF2-BEC5-2B7652E22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7084C-0E0B-43A7-BD2E-756451C9DE4B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3" name="Symbol zastępczy stopki 4">
            <a:extLst>
              <a:ext uri="{FF2B5EF4-FFF2-40B4-BE49-F238E27FC236}">
                <a16:creationId xmlns:a16="http://schemas.microsoft.com/office/drawing/2014/main" id="{AA4220E6-A322-43C6-96CB-B0234C8D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>
            <a:extLst>
              <a:ext uri="{FF2B5EF4-FFF2-40B4-BE49-F238E27FC236}">
                <a16:creationId xmlns:a16="http://schemas.microsoft.com/office/drawing/2014/main" id="{498AE35A-8C66-4A82-BF42-9897D29A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BD58F1-8672-42D7-BC96-1846549F7F8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5650649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32AA4009-814D-45F6-B739-78883F9B1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65572-7EBB-458D-B3EE-FB3433C1FD09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07EFE1A2-8F0B-4580-8E70-70AE54DFF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47BE47FF-DF8E-4C94-870B-F025B849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8D15D-3253-4CD4-BEFE-A6B284CF4FB3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30289177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>
            <a:extLst>
              <a:ext uri="{FF2B5EF4-FFF2-40B4-BE49-F238E27FC236}">
                <a16:creationId xmlns:a16="http://schemas.microsoft.com/office/drawing/2014/main" id="{13C9350B-531C-46B8-97DF-E75627AE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0B29E-BDB5-47F9-84D6-34641AB0DD4B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6" name="Symbol zastępczy stopki 4">
            <a:extLst>
              <a:ext uri="{FF2B5EF4-FFF2-40B4-BE49-F238E27FC236}">
                <a16:creationId xmlns:a16="http://schemas.microsoft.com/office/drawing/2014/main" id="{F53A4AEB-7619-48D5-AB81-CAAE031A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3C3C4EA2-CD0F-40F3-BCA5-97E9A58E0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555E4-4A37-48C6-B2B1-ECB52F28EED5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37535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6388B9-3F5F-4904-8628-F8BF58F88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F5F0D-0B2A-4A94-BE30-1C3409B61628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B46E37F-8D79-4CF2-86B3-15C569C1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737C8B-1C9E-4D39-B815-B7674451E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D34F0E-0B3F-4923-AE0C-0DF453179B9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72905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330C805-B679-442C-BE90-E65915B7B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92AFA-C697-4318-ACD9-6D8752F3F596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EABAFF-F536-4A5A-BB3D-BB09A484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3B2039-9E32-4A61-AC9A-BAA7BB6A4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D0740-3485-42EF-B0B5-FD766B2EF810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410218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71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85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50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38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73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9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867A8-C0F3-44EC-892C-F2DEE8CA9133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997E-C6E0-4651-AC04-F2E8E597A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75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>
            <a:extLst>
              <a:ext uri="{FF2B5EF4-FFF2-40B4-BE49-F238E27FC236}">
                <a16:creationId xmlns:a16="http://schemas.microsoft.com/office/drawing/2014/main" id="{8442A73F-89E1-4BDF-BDF2-D184529042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</a:t>
            </a:r>
          </a:p>
        </p:txBody>
      </p:sp>
      <p:sp>
        <p:nvSpPr>
          <p:cNvPr id="1027" name="Symbol zastępczy tekstu 2">
            <a:extLst>
              <a:ext uri="{FF2B5EF4-FFF2-40B4-BE49-F238E27FC236}">
                <a16:creationId xmlns:a16="http://schemas.microsoft.com/office/drawing/2014/main" id="{E920C18C-91C2-499E-9F3D-DE9790377F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/>
              <a:t>Kliknij, aby edytować style wzorca tekstu</a:t>
            </a:r>
          </a:p>
          <a:p>
            <a:pPr lvl="1"/>
            <a:r>
              <a:rPr lang="pl-PL" altLang="es-ES"/>
              <a:t>Drugi poziom</a:t>
            </a:r>
          </a:p>
          <a:p>
            <a:pPr lvl="2"/>
            <a:r>
              <a:rPr lang="pl-PL" altLang="es-ES"/>
              <a:t>Trzeci poziom</a:t>
            </a:r>
          </a:p>
          <a:p>
            <a:pPr lvl="3"/>
            <a:r>
              <a:rPr lang="pl-PL" altLang="es-ES"/>
              <a:t>Czwarty poziom</a:t>
            </a:r>
          </a:p>
          <a:p>
            <a:pPr lvl="4"/>
            <a:r>
              <a:rPr lang="pl-PL" altLang="es-ES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3117118-1C3E-4BC9-BA7A-03CF8DA7A0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50B942-2726-434C-9BFE-BDB11F9D22E0}" type="datetimeFigureOut">
              <a:rPr lang="pl-PL"/>
              <a:pPr>
                <a:defRPr/>
              </a:pPr>
              <a:t>08.10.2021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A9964A1-1D8C-41BA-99B5-C259820E9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3D21F0A-9ACE-4106-B22E-FF5EACA9E9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8D1DDB7-270C-46BD-B84B-41BE22BCB5DB}" type="slidenum">
              <a:rPr lang="pl-PL" altLang="en-US"/>
              <a:pPr/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8191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FFB47BB-EACA-44E5-B533-95AED8427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ADFD82-2E1E-40B2-916C-D1FC57C30CC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2" y="105570"/>
            <a:ext cx="1160463" cy="1160462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24320" y="296309"/>
            <a:ext cx="10504238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586527E-1B74-4E89-B6C8-4A31E6183AF3}"/>
              </a:ext>
            </a:extLst>
          </p:cNvPr>
          <p:cNvGrpSpPr/>
          <p:nvPr/>
        </p:nvGrpSpPr>
        <p:grpSpPr>
          <a:xfrm>
            <a:off x="4058443" y="1630016"/>
            <a:ext cx="5248275" cy="1"/>
            <a:chOff x="4238625" y="1630017"/>
            <a:chExt cx="5248275" cy="1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33694E7A-BF6C-4981-8F4F-DF641860AB4A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D97F7901-CEF9-465B-BB65-D5372600BB8E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739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Clipart Baking - Kids Cooking Clipart Png , Free Transparent Clipart -  ClipartKey">
            <a:extLst>
              <a:ext uri="{FF2B5EF4-FFF2-40B4-BE49-F238E27FC236}">
                <a16:creationId xmlns:a16="http://schemas.microsoft.com/office/drawing/2014/main" id="{E7E43C92-366A-421D-A096-B6077D5A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42"/>
            <a:ext cx="7202822" cy="48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7781470" y="2207679"/>
            <a:ext cx="3212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cook</a:t>
            </a:r>
          </a:p>
        </p:txBody>
      </p:sp>
      <p:pic>
        <p:nvPicPr>
          <p:cNvPr id="3" name="COOK">
            <a:hlinkClick r:id="" action="ppaction://media"/>
            <a:extLst>
              <a:ext uri="{FF2B5EF4-FFF2-40B4-BE49-F238E27FC236}">
                <a16:creationId xmlns:a16="http://schemas.microsoft.com/office/drawing/2014/main" id="{C9958918-7BFE-422E-8B83-50B1AF596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448" y="679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3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ano Clipart Pianist - Play The Piano Cartoon, HD Png Download ,  Transparent Png Image - PNGitem">
            <a:extLst>
              <a:ext uri="{FF2B5EF4-FFF2-40B4-BE49-F238E27FC236}">
                <a16:creationId xmlns:a16="http://schemas.microsoft.com/office/drawing/2014/main" id="{4E24F0A3-EF11-4D03-A5A5-B6F4B87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1" y="436968"/>
            <a:ext cx="5818579" cy="56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5557170" y="2263950"/>
            <a:ext cx="6634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piano</a:t>
            </a:r>
          </a:p>
        </p:txBody>
      </p:sp>
      <p:pic>
        <p:nvPicPr>
          <p:cNvPr id="3" name="PIANO">
            <a:hlinkClick r:id="" action="ppaction://media"/>
            <a:extLst>
              <a:ext uri="{FF2B5EF4-FFF2-40B4-BE49-F238E27FC236}">
                <a16:creationId xmlns:a16="http://schemas.microsoft.com/office/drawing/2014/main" id="{161B74D3-F4B5-488A-B90B-FCEFBFF51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209" y="91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7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RM">
            <a:extLst>
              <a:ext uri="{FF2B5EF4-FFF2-40B4-BE49-F238E27FC236}">
                <a16:creationId xmlns:a16="http://schemas.microsoft.com/office/drawing/2014/main" id="{CE3D9DA4-DFF7-4CDB-96AD-C4B4A8CD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9" y="858129"/>
            <a:ext cx="6627006" cy="4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1B1D7-608C-41A8-A1C1-A9F0953F2E4E}"/>
              </a:ext>
            </a:extLst>
          </p:cNvPr>
          <p:cNvSpPr/>
          <p:nvPr/>
        </p:nvSpPr>
        <p:spPr>
          <a:xfrm>
            <a:off x="6603557" y="2446832"/>
            <a:ext cx="5181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33993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visit family</a:t>
            </a:r>
          </a:p>
        </p:txBody>
      </p:sp>
      <p:pic>
        <p:nvPicPr>
          <p:cNvPr id="3" name="VISIT">
            <a:hlinkClick r:id="" action="ppaction://media"/>
            <a:extLst>
              <a:ext uri="{FF2B5EF4-FFF2-40B4-BE49-F238E27FC236}">
                <a16:creationId xmlns:a16="http://schemas.microsoft.com/office/drawing/2014/main" id="{FE6C55FD-D4C3-46D0-9F3F-33754EDB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4344" y="55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09" y="291886"/>
            <a:ext cx="9583711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3284921" y="678940"/>
            <a:ext cx="423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LISTEN and REPEAT.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OK.</a:t>
            </a:r>
          </a:p>
        </p:txBody>
      </p:sp>
    </p:spTree>
    <p:extLst>
      <p:ext uri="{BB962C8B-B14F-4D97-AF65-F5344CB8AC3E}">
        <p14:creationId xmlns:p14="http://schemas.microsoft.com/office/powerpoint/2010/main" val="40905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88ADA-95D7-4597-8E8D-FC27C570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9150" y="133826"/>
            <a:ext cx="8193734" cy="65903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5105016" y="2559372"/>
            <a:ext cx="6764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guitar</a:t>
            </a: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54001904-B2DB-4411-9696-59FCD8CE1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0055" y="999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047DDD-D0FD-4946-AC84-479C1D252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" y="998806"/>
            <a:ext cx="6890043" cy="4804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7485415" y="2193613"/>
            <a:ext cx="33265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shop</a:t>
            </a:r>
          </a:p>
        </p:txBody>
      </p:sp>
      <p:pic>
        <p:nvPicPr>
          <p:cNvPr id="2" name="SHOP">
            <a:hlinkClick r:id="" action="ppaction://media"/>
            <a:extLst>
              <a:ext uri="{FF2B5EF4-FFF2-40B4-BE49-F238E27FC236}">
                <a16:creationId xmlns:a16="http://schemas.microsoft.com/office/drawing/2014/main" id="{4842F810-DDF5-43BB-BEF1-EA21D4E93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8074" y="69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Clipart Baking - Kids Cooking Clipart Png , Free Transparent Clipart -  ClipartKey">
            <a:extLst>
              <a:ext uri="{FF2B5EF4-FFF2-40B4-BE49-F238E27FC236}">
                <a16:creationId xmlns:a16="http://schemas.microsoft.com/office/drawing/2014/main" id="{E7E43C92-366A-421D-A096-B6077D5A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42"/>
            <a:ext cx="7202822" cy="48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7781470" y="2207679"/>
            <a:ext cx="3212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cook</a:t>
            </a:r>
          </a:p>
        </p:txBody>
      </p:sp>
      <p:pic>
        <p:nvPicPr>
          <p:cNvPr id="3" name="COOK">
            <a:hlinkClick r:id="" action="ppaction://media"/>
            <a:extLst>
              <a:ext uri="{FF2B5EF4-FFF2-40B4-BE49-F238E27FC236}">
                <a16:creationId xmlns:a16="http://schemas.microsoft.com/office/drawing/2014/main" id="{C9958918-7BFE-422E-8B83-50B1AF596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3448" y="679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6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ano Clipart Pianist - Play The Piano Cartoon, HD Png Download ,  Transparent Png Image - PNGitem">
            <a:extLst>
              <a:ext uri="{FF2B5EF4-FFF2-40B4-BE49-F238E27FC236}">
                <a16:creationId xmlns:a16="http://schemas.microsoft.com/office/drawing/2014/main" id="{4E24F0A3-EF11-4D03-A5A5-B6F4B87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1" y="436968"/>
            <a:ext cx="5818579" cy="56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5557170" y="2263950"/>
            <a:ext cx="6634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piano</a:t>
            </a:r>
          </a:p>
        </p:txBody>
      </p:sp>
      <p:pic>
        <p:nvPicPr>
          <p:cNvPr id="3" name="PIANO">
            <a:hlinkClick r:id="" action="ppaction://media"/>
            <a:extLst>
              <a:ext uri="{FF2B5EF4-FFF2-40B4-BE49-F238E27FC236}">
                <a16:creationId xmlns:a16="http://schemas.microsoft.com/office/drawing/2014/main" id="{161B74D3-F4B5-488A-B90B-FCEFBFF51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36209" y="91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RM">
            <a:extLst>
              <a:ext uri="{FF2B5EF4-FFF2-40B4-BE49-F238E27FC236}">
                <a16:creationId xmlns:a16="http://schemas.microsoft.com/office/drawing/2014/main" id="{CE3D9DA4-DFF7-4CDB-96AD-C4B4A8CD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9" y="858129"/>
            <a:ext cx="6627006" cy="4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1B1D7-608C-41A8-A1C1-A9F0953F2E4E}"/>
              </a:ext>
            </a:extLst>
          </p:cNvPr>
          <p:cNvSpPr/>
          <p:nvPr/>
        </p:nvSpPr>
        <p:spPr>
          <a:xfrm>
            <a:off x="6603557" y="2446832"/>
            <a:ext cx="5181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33993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visit family</a:t>
            </a:r>
          </a:p>
        </p:txBody>
      </p:sp>
      <p:pic>
        <p:nvPicPr>
          <p:cNvPr id="3" name="VISIT">
            <a:hlinkClick r:id="" action="ppaction://media"/>
            <a:extLst>
              <a:ext uri="{FF2B5EF4-FFF2-40B4-BE49-F238E27FC236}">
                <a16:creationId xmlns:a16="http://schemas.microsoft.com/office/drawing/2014/main" id="{FE6C55FD-D4C3-46D0-9F3F-33754EDB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4344" y="55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8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9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10CCC3-9925-4963-89B9-738AB2F7F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CB0E95F-B5A8-427C-8DDE-B91345945BBD}"/>
              </a:ext>
            </a:extLst>
          </p:cNvPr>
          <p:cNvSpPr txBox="1">
            <a:spLocks/>
          </p:cNvSpPr>
          <p:nvPr/>
        </p:nvSpPr>
        <p:spPr>
          <a:xfrm>
            <a:off x="1457739" y="296309"/>
            <a:ext cx="9978887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340323-6DDE-43E4-ACAD-6155F61578AD}"/>
              </a:ext>
            </a:extLst>
          </p:cNvPr>
          <p:cNvSpPr txBox="1">
            <a:spLocks/>
          </p:cNvSpPr>
          <p:nvPr/>
        </p:nvSpPr>
        <p:spPr>
          <a:xfrm>
            <a:off x="-18710" y="2048375"/>
            <a:ext cx="12192000" cy="1819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ANH LỚP 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5B8241-71CE-48E4-AEA7-D546188F48A3}"/>
              </a:ext>
            </a:extLst>
          </p:cNvPr>
          <p:cNvSpPr txBox="1">
            <a:spLocks/>
          </p:cNvSpPr>
          <p:nvPr/>
        </p:nvSpPr>
        <p:spPr>
          <a:xfrm>
            <a:off x="2530514" y="4154071"/>
            <a:ext cx="7354956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BE3EB-7BE4-44B8-8350-68E916E25833}"/>
              </a:ext>
            </a:extLst>
          </p:cNvPr>
          <p:cNvGrpSpPr/>
          <p:nvPr/>
        </p:nvGrpSpPr>
        <p:grpSpPr>
          <a:xfrm>
            <a:off x="3823044" y="1573020"/>
            <a:ext cx="5248275" cy="1"/>
            <a:chOff x="4238625" y="1630017"/>
            <a:chExt cx="5248275" cy="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F804571-E816-41F0-9F69-3E06E62FE4C1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4861789-4626-4A3E-9726-20894865254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82CC20AB-B2BF-4EFA-8709-85F786367953}"/>
              </a:ext>
            </a:extLst>
          </p:cNvPr>
          <p:cNvSpPr txBox="1">
            <a:spLocks/>
          </p:cNvSpPr>
          <p:nvPr/>
        </p:nvSpPr>
        <p:spPr>
          <a:xfrm>
            <a:off x="1867905" y="5268358"/>
            <a:ext cx="8680175" cy="1114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765F42A2-DBD6-49CB-9304-BC32BB2DD4A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1716088" cy="1484313"/>
          </a:xfrm>
        </p:spPr>
      </p:pic>
    </p:spTree>
    <p:extLst>
      <p:ext uri="{BB962C8B-B14F-4D97-AF65-F5344CB8AC3E}">
        <p14:creationId xmlns:p14="http://schemas.microsoft.com/office/powerpoint/2010/main" val="39477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24D2C6FF-1A92-4233-ABDF-2A16522CC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28" y="231648"/>
            <a:ext cx="11243756" cy="63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1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read again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FF69B2-1CBB-4E33-AC0F-79B69AD8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89" y="2514600"/>
            <a:ext cx="66389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51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396A-C40C-4F61-B9CE-961C6FC0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34" y="24839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Answer these questions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DF5AFE-885C-4B4E-8E0E-C821C6573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8883553"/>
              </p:ext>
            </p:extLst>
          </p:nvPr>
        </p:nvGraphicFramePr>
        <p:xfrm>
          <a:off x="485475" y="2675106"/>
          <a:ext cx="11255810" cy="2305456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5564953">
                  <a:extLst>
                    <a:ext uri="{9D8B030D-6E8A-4147-A177-3AD203B41FA5}">
                      <a16:colId xmlns:a16="http://schemas.microsoft.com/office/drawing/2014/main" val="3488999688"/>
                    </a:ext>
                  </a:extLst>
                </a:gridCol>
                <a:gridCol w="5690857">
                  <a:extLst>
                    <a:ext uri="{9D8B030D-6E8A-4147-A177-3AD203B41FA5}">
                      <a16:colId xmlns:a16="http://schemas.microsoft.com/office/drawing/2014/main" val="1379136568"/>
                    </a:ext>
                  </a:extLst>
                </a:gridCol>
              </a:tblGrid>
              <a:tr h="2305456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342900" marR="0" indent="-34290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Does Hoang like playing the guitar?</a:t>
                      </a: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   _</a:t>
                      </a:r>
                      <a:r>
                        <a:rPr lang="en-US" sz="2400" u="sng" dirty="0">
                          <a:solidFill>
                            <a:srgbClr val="000000"/>
                          </a:solidFill>
                          <a:effectLst/>
                        </a:rPr>
                        <a:t>yes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_</a:t>
                      </a: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3. Does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Eun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-sol like cooking? ____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5. Does Mon like playing soccer? ____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2. Does Hoang like shopping? 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4. Does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Eun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-sol like taking photos? 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6. Does Mon like playing the piano? ___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7822083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D6B08-B8D5-4052-B422-A214D404EFBA}"/>
              </a:ext>
            </a:extLst>
          </p:cNvPr>
          <p:cNvSpPr txBox="1"/>
          <p:nvPr/>
        </p:nvSpPr>
        <p:spPr>
          <a:xfrm>
            <a:off x="9883302" y="2811294"/>
            <a:ext cx="55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3E1EE-97D2-49AF-A422-97950A75B84A}"/>
              </a:ext>
            </a:extLst>
          </p:cNvPr>
          <p:cNvSpPr txBox="1"/>
          <p:nvPr/>
        </p:nvSpPr>
        <p:spPr>
          <a:xfrm>
            <a:off x="10648545" y="4140741"/>
            <a:ext cx="554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486E-42BA-42D0-B5F0-9BDC60EB978E}"/>
              </a:ext>
            </a:extLst>
          </p:cNvPr>
          <p:cNvSpPr txBox="1"/>
          <p:nvPr/>
        </p:nvSpPr>
        <p:spPr>
          <a:xfrm>
            <a:off x="10512358" y="3488987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9D793-E30D-4CAE-9C22-C9299D7A445B}"/>
              </a:ext>
            </a:extLst>
          </p:cNvPr>
          <p:cNvSpPr txBox="1"/>
          <p:nvPr/>
        </p:nvSpPr>
        <p:spPr>
          <a:xfrm>
            <a:off x="4234775" y="3573294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C4C7F-685B-45BF-A23A-07C159BFA577}"/>
              </a:ext>
            </a:extLst>
          </p:cNvPr>
          <p:cNvSpPr txBox="1"/>
          <p:nvPr/>
        </p:nvSpPr>
        <p:spPr>
          <a:xfrm>
            <a:off x="4721159" y="4234775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7252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91886"/>
            <a:ext cx="10466363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862885" y="833685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GAME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Yeah.</a:t>
            </a:r>
          </a:p>
        </p:txBody>
      </p:sp>
    </p:spTree>
    <p:extLst>
      <p:ext uri="{BB962C8B-B14F-4D97-AF65-F5344CB8AC3E}">
        <p14:creationId xmlns:p14="http://schemas.microsoft.com/office/powerpoint/2010/main" val="3601345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kietka 3">
            <a:extLst>
              <a:ext uri="{FF2B5EF4-FFF2-40B4-BE49-F238E27FC236}">
                <a16:creationId xmlns:a16="http://schemas.microsoft.com/office/drawing/2014/main" id="{DEB69007-01B8-4715-8572-2D5FC91DC62B}"/>
              </a:ext>
            </a:extLst>
          </p:cNvPr>
          <p:cNvSpPr/>
          <p:nvPr/>
        </p:nvSpPr>
        <p:spPr>
          <a:xfrm>
            <a:off x="1811339" y="279400"/>
            <a:ext cx="8569325" cy="6299200"/>
          </a:xfrm>
          <a:prstGeom prst="plaque">
            <a:avLst>
              <a:gd name="adj" fmla="val 6521"/>
            </a:avLst>
          </a:prstGeom>
          <a:solidFill>
            <a:srgbClr val="66FF33"/>
          </a:solidFill>
          <a:ln w="1524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68A3D97-5007-4009-BBB4-E4681ACA518E}"/>
              </a:ext>
            </a:extLst>
          </p:cNvPr>
          <p:cNvSpPr/>
          <p:nvPr/>
        </p:nvSpPr>
        <p:spPr>
          <a:xfrm>
            <a:off x="2003231" y="1034300"/>
            <a:ext cx="631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1/ Hoang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guitar.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1" name="Picture 57">
            <a:extLst>
              <a:ext uri="{FF2B5EF4-FFF2-40B4-BE49-F238E27FC236}">
                <a16:creationId xmlns:a16="http://schemas.microsoft.com/office/drawing/2014/main" id="{F4D4CB9E-9EAF-4932-AA87-8CBBBF1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903289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AFCB3072-08D6-4C07-844A-19921A6C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904875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82AE4F62-3445-4867-82E3-3D02DD8B8EF8}"/>
              </a:ext>
            </a:extLst>
          </p:cNvPr>
          <p:cNvSpPr/>
          <p:nvPr/>
        </p:nvSpPr>
        <p:spPr>
          <a:xfrm>
            <a:off x="2039143" y="2493483"/>
            <a:ext cx="59912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2/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Eun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-sol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from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Thailand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4" name="Picture 57">
            <a:extLst>
              <a:ext uri="{FF2B5EF4-FFF2-40B4-BE49-F238E27FC236}">
                <a16:creationId xmlns:a16="http://schemas.microsoft.com/office/drawing/2014/main" id="{5754A922-76C7-4B37-8D35-DEDAB030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2360614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4662C0D6-AF93-49E8-A0C3-3F2C9408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360614"/>
            <a:ext cx="7223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6982F1FB-B4DD-4A69-A015-138150928484}"/>
              </a:ext>
            </a:extLst>
          </p:cNvPr>
          <p:cNvSpPr/>
          <p:nvPr/>
        </p:nvSpPr>
        <p:spPr>
          <a:xfrm>
            <a:off x="2060574" y="3466922"/>
            <a:ext cx="6310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3/ Hoang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thinks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shopping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boring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7" name="Picture 57">
            <a:extLst>
              <a:ext uri="{FF2B5EF4-FFF2-40B4-BE49-F238E27FC236}">
                <a16:creationId xmlns:a16="http://schemas.microsoft.com/office/drawing/2014/main" id="{E7896398-1818-4848-8E7E-901D5823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3800476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D7EDABF6-D3E8-471C-911F-DAE4B722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3802064"/>
            <a:ext cx="7223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B2552AC1-0C9C-48F8-BA6F-9EAD240E170E}"/>
              </a:ext>
            </a:extLst>
          </p:cNvPr>
          <p:cNvSpPr/>
          <p:nvPr/>
        </p:nvSpPr>
        <p:spPr>
          <a:xfrm>
            <a:off x="2160104" y="4912945"/>
            <a:ext cx="61534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4/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Mon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playing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the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piano.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30" name="Picture 57">
            <a:extLst>
              <a:ext uri="{FF2B5EF4-FFF2-40B4-BE49-F238E27FC236}">
                <a16:creationId xmlns:a16="http://schemas.microsoft.com/office/drawing/2014/main" id="{8EECB3E3-DADB-487C-A783-862B92F0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5118101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1676B231-E4A7-4A77-981B-CB6C062E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511810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2DA9309-E4B0-4CC2-ADD1-C1A1F387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953125"/>
            <a:ext cx="8636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kietka 76">
            <a:extLst>
              <a:ext uri="{FF2B5EF4-FFF2-40B4-BE49-F238E27FC236}">
                <a16:creationId xmlns:a16="http://schemas.microsoft.com/office/drawing/2014/main" id="{FCE7554E-D7C1-4B60-8D50-40F1DDAF5C9E}"/>
              </a:ext>
            </a:extLst>
          </p:cNvPr>
          <p:cNvSpPr/>
          <p:nvPr/>
        </p:nvSpPr>
        <p:spPr>
          <a:xfrm>
            <a:off x="1811339" y="279400"/>
            <a:ext cx="8569325" cy="6299200"/>
          </a:xfrm>
          <a:prstGeom prst="plaque">
            <a:avLst>
              <a:gd name="adj" fmla="val 6521"/>
            </a:avLst>
          </a:prstGeom>
          <a:solidFill>
            <a:srgbClr val="66FF33"/>
          </a:solidFill>
          <a:ln w="1524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3852C6A7-C758-4F5A-8D46-FA41ECBB0325}"/>
              </a:ext>
            </a:extLst>
          </p:cNvPr>
          <p:cNvSpPr/>
          <p:nvPr/>
        </p:nvSpPr>
        <p:spPr>
          <a:xfrm>
            <a:off x="2073261" y="998141"/>
            <a:ext cx="5644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5/ Hoang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nine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years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old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83" name="Picture 57">
            <a:extLst>
              <a:ext uri="{FF2B5EF4-FFF2-40B4-BE49-F238E27FC236}">
                <a16:creationId xmlns:a16="http://schemas.microsoft.com/office/drawing/2014/main" id="{AF318236-E548-416C-BA56-8339685BE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903289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" name="Picture 12">
            <a:extLst>
              <a:ext uri="{FF2B5EF4-FFF2-40B4-BE49-F238E27FC236}">
                <a16:creationId xmlns:a16="http://schemas.microsoft.com/office/drawing/2014/main" id="{28713081-B638-4CF3-A510-470A2269C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904875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5" name="Prostokąt 84">
            <a:extLst>
              <a:ext uri="{FF2B5EF4-FFF2-40B4-BE49-F238E27FC236}">
                <a16:creationId xmlns:a16="http://schemas.microsoft.com/office/drawing/2014/main" id="{28D8DCE1-8068-4FB9-A490-6C4DCF655DEE}"/>
              </a:ext>
            </a:extLst>
          </p:cNvPr>
          <p:cNvSpPr/>
          <p:nvPr/>
        </p:nvSpPr>
        <p:spPr>
          <a:xfrm>
            <a:off x="2110152" y="2125992"/>
            <a:ext cx="6118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6/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Mon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loves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badminton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because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it’s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great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86" name="Picture 57">
            <a:extLst>
              <a:ext uri="{FF2B5EF4-FFF2-40B4-BE49-F238E27FC236}">
                <a16:creationId xmlns:a16="http://schemas.microsoft.com/office/drawing/2014/main" id="{01245DF7-A396-4D73-B905-CF1694351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2305050"/>
            <a:ext cx="71913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12">
            <a:extLst>
              <a:ext uri="{FF2B5EF4-FFF2-40B4-BE49-F238E27FC236}">
                <a16:creationId xmlns:a16="http://schemas.microsoft.com/office/drawing/2014/main" id="{E5DD1415-2896-4570-9F96-5693DB514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230505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Prostokąt 87">
            <a:extLst>
              <a:ext uri="{FF2B5EF4-FFF2-40B4-BE49-F238E27FC236}">
                <a16:creationId xmlns:a16="http://schemas.microsoft.com/office/drawing/2014/main" id="{7DA6B3A2-3D4D-408A-AED7-73F2D1167F87}"/>
              </a:ext>
            </a:extLst>
          </p:cNvPr>
          <p:cNvSpPr/>
          <p:nvPr/>
        </p:nvSpPr>
        <p:spPr>
          <a:xfrm>
            <a:off x="2152168" y="3621435"/>
            <a:ext cx="59100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7/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Eun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-sol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likes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cooking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and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visiting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her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family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89" name="Picture 57">
            <a:extLst>
              <a:ext uri="{FF2B5EF4-FFF2-40B4-BE49-F238E27FC236}">
                <a16:creationId xmlns:a16="http://schemas.microsoft.com/office/drawing/2014/main" id="{FD7AB21E-1DC4-4537-84AB-634BB6045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3800476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12">
            <a:extLst>
              <a:ext uri="{FF2B5EF4-FFF2-40B4-BE49-F238E27FC236}">
                <a16:creationId xmlns:a16="http://schemas.microsoft.com/office/drawing/2014/main" id="{161BC539-8485-4E14-A571-30FBD4705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3800475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" name="Prostokąt 90">
            <a:extLst>
              <a:ext uri="{FF2B5EF4-FFF2-40B4-BE49-F238E27FC236}">
                <a16:creationId xmlns:a16="http://schemas.microsoft.com/office/drawing/2014/main" id="{F43941B0-4C27-458D-9166-21B2DAF4D100}"/>
              </a:ext>
            </a:extLst>
          </p:cNvPr>
          <p:cNvSpPr/>
          <p:nvPr/>
        </p:nvSpPr>
        <p:spPr>
          <a:xfrm>
            <a:off x="2240391" y="5275084"/>
            <a:ext cx="471324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8/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Mon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is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from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Brazil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32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92" name="Picture 57">
            <a:extLst>
              <a:ext uri="{FF2B5EF4-FFF2-40B4-BE49-F238E27FC236}">
                <a16:creationId xmlns:a16="http://schemas.microsoft.com/office/drawing/2014/main" id="{5954F390-7B67-4241-B7E1-415D02E2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89" y="5118101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Picture 12">
            <a:extLst>
              <a:ext uri="{FF2B5EF4-FFF2-40B4-BE49-F238E27FC236}">
                <a16:creationId xmlns:a16="http://schemas.microsoft.com/office/drawing/2014/main" id="{F270E3E6-EFA0-4E83-820A-0510FE7F2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113" y="511810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CC2DE67A-650E-4EF4-BF50-62F9B6A8E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953125"/>
            <a:ext cx="8636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 nodeType="clickPar">
                      <p:stCondLst>
                        <p:cond delay="indefinite"/>
                      </p:stCondLst>
                      <p:childTnLst>
                        <p:par>
                          <p:cTn id="1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 nodeType="clickPar">
                      <p:stCondLst>
                        <p:cond delay="0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choose a friend below and </a:t>
            </a:r>
            <a:r>
              <a:rPr lang="en-US" sz="49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reply his/her email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FF69B2-1CBB-4E33-AC0F-79B69AD85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89" y="2514600"/>
            <a:ext cx="6638925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4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0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829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6"/>
                </a:gs>
                <a:gs pos="23000">
                  <a:schemeClr val="accent6"/>
                </a:gs>
                <a:gs pos="83000">
                  <a:schemeClr val="accent1"/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00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  <a:extLst>
              <a:ext uri="{FF2B5EF4-FFF2-40B4-BE49-F238E27FC236}">
                <a16:creationId xmlns:a16="http://schemas.microsoft.com/office/drawing/2014/main" id="{C30F140C-1230-428E-B15D-96B4AE1EDF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5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98" y="0"/>
            <a:ext cx="707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41336" y="3846840"/>
            <a:ext cx="346921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358705" y="3010189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6772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056A1-5C23-48D1-AF71-E84844F5C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116DC4E-2195-418C-8681-200D74BF4F25}"/>
              </a:ext>
            </a:extLst>
          </p:cNvPr>
          <p:cNvSpPr txBox="1">
            <a:spLocks/>
          </p:cNvSpPr>
          <p:nvPr/>
        </p:nvSpPr>
        <p:spPr>
          <a:xfrm>
            <a:off x="1627772" y="2271985"/>
            <a:ext cx="8936455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CÁM ƠN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A984171-82CF-4620-BD06-6BAB39710F04}"/>
              </a:ext>
            </a:extLst>
          </p:cNvPr>
          <p:cNvSpPr txBox="1">
            <a:spLocks/>
          </p:cNvSpPr>
          <p:nvPr/>
        </p:nvSpPr>
        <p:spPr>
          <a:xfrm>
            <a:off x="0" y="4662474"/>
            <a:ext cx="12192000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website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https://thnguyenthiq3.hcm.edu</a:t>
            </a:r>
            <a:r>
              <a:rPr 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.vn</a:t>
            </a:r>
            <a:endParaRPr lang="en-US" sz="3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957491E-852E-4A11-8A73-3409A05A9643}"/>
              </a:ext>
            </a:extLst>
          </p:cNvPr>
          <p:cNvSpPr txBox="1">
            <a:spLocks/>
          </p:cNvSpPr>
          <p:nvPr/>
        </p:nvSpPr>
        <p:spPr>
          <a:xfrm>
            <a:off x="914400" y="296309"/>
            <a:ext cx="10832123" cy="1333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3</a:t>
            </a:r>
            <a:b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THI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B1377-FBD5-4079-B04F-E7ADA598F810}"/>
              </a:ext>
            </a:extLst>
          </p:cNvPr>
          <p:cNvGrpSpPr/>
          <p:nvPr/>
        </p:nvGrpSpPr>
        <p:grpSpPr>
          <a:xfrm>
            <a:off x="3706323" y="1605131"/>
            <a:ext cx="5248275" cy="1"/>
            <a:chOff x="4238625" y="1630017"/>
            <a:chExt cx="5248275" cy="1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81A4E69-0258-423F-A062-A785169802F5}"/>
                </a:ext>
              </a:extLst>
            </p:cNvPr>
            <p:cNvCxnSpPr/>
            <p:nvPr/>
          </p:nvCxnSpPr>
          <p:spPr>
            <a:xfrm>
              <a:off x="4290060" y="1630017"/>
              <a:ext cx="519684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B79536-9D38-4921-B772-184766BA03D2}"/>
                </a:ext>
              </a:extLst>
            </p:cNvPr>
            <p:cNvCxnSpPr>
              <a:cxnSpLocks/>
            </p:cNvCxnSpPr>
            <p:nvPr/>
          </p:nvCxnSpPr>
          <p:spPr>
            <a:xfrm>
              <a:off x="4238625" y="1630017"/>
              <a:ext cx="25584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BEA597F-BF3A-412C-8685-1301001224E7}"/>
              </a:ext>
            </a:extLst>
          </p:cNvPr>
          <p:cNvSpPr txBox="1">
            <a:spLocks/>
          </p:cNvSpPr>
          <p:nvPr/>
        </p:nvSpPr>
        <p:spPr>
          <a:xfrm>
            <a:off x="2869809" y="3854456"/>
            <a:ext cx="7061982" cy="599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Toàn Thắng 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F2FE189B-9970-4EC0-B5BF-E595BF7B4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6" y="89048"/>
            <a:ext cx="1714839" cy="148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78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D861AF-A624-4A36-88DC-D9FDFD73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6" y="1286934"/>
            <a:ext cx="4866309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6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lo Song for Kids (FAST) - Hello to YOU! by ELF Learning">
            <a:hlinkClick r:id="" action="ppaction://media"/>
            <a:extLst>
              <a:ext uri="{FF2B5EF4-FFF2-40B4-BE49-F238E27FC236}">
                <a16:creationId xmlns:a16="http://schemas.microsoft.com/office/drawing/2014/main" id="{D99B6DFB-EA77-4C26-AD6E-C9E8B6010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0B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ong">
            <a:hlinkClick r:id="" action="ppaction://media"/>
            <a:extLst>
              <a:ext uri="{FF2B5EF4-FFF2-40B4-BE49-F238E27FC236}">
                <a16:creationId xmlns:a16="http://schemas.microsoft.com/office/drawing/2014/main" id="{4A4F239F-4915-4A3A-9E1C-D93599ADCE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1834" y="643467"/>
            <a:ext cx="994833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14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88ADA-95D7-4597-8E8D-FC27C570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69150" y="133826"/>
            <a:ext cx="8193734" cy="65903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5105016" y="2559372"/>
            <a:ext cx="6764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guitar</a:t>
            </a: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54001904-B2DB-4411-9696-59FCD8CE1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80055" y="999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047DDD-D0FD-4946-AC84-479C1D252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" y="998806"/>
            <a:ext cx="6890043" cy="4804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7485415" y="2193613"/>
            <a:ext cx="33265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shop</a:t>
            </a:r>
          </a:p>
        </p:txBody>
      </p:sp>
      <p:pic>
        <p:nvPicPr>
          <p:cNvPr id="2" name="SHOP">
            <a:hlinkClick r:id="" action="ppaction://media"/>
            <a:extLst>
              <a:ext uri="{FF2B5EF4-FFF2-40B4-BE49-F238E27FC236}">
                <a16:creationId xmlns:a16="http://schemas.microsoft.com/office/drawing/2014/main" id="{4842F810-DDF5-43BB-BEF1-EA21D4E93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08074" y="69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2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lassicFrameVTI">
  <a:themeElements>
    <a:clrScheme name="AnalogousFromLightSeed_2SEEDS">
      <a:dk1>
        <a:srgbClr val="000000"/>
      </a:dk1>
      <a:lt1>
        <a:srgbClr val="FFFFFF"/>
      </a:lt1>
      <a:dk2>
        <a:srgbClr val="243A41"/>
      </a:dk2>
      <a:lt2>
        <a:srgbClr val="E2E6E8"/>
      </a:lt2>
      <a:accent1>
        <a:srgbClr val="C18C78"/>
      </a:accent1>
      <a:accent2>
        <a:srgbClr val="CC9099"/>
      </a:accent2>
      <a:accent3>
        <a:srgbClr val="B19F77"/>
      </a:accent3>
      <a:accent4>
        <a:srgbClr val="6DAFA2"/>
      </a:accent4>
      <a:accent5>
        <a:srgbClr val="70ACBC"/>
      </a:accent5>
      <a:accent6>
        <a:srgbClr val="7893C1"/>
      </a:accent6>
      <a:hlink>
        <a:srgbClr val="5E8A9B"/>
      </a:hlink>
      <a:folHlink>
        <a:srgbClr val="828282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282</Words>
  <Application>Microsoft Office PowerPoint</Application>
  <PresentationFormat>Widescreen</PresentationFormat>
  <Paragraphs>61</Paragraphs>
  <Slides>30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Algerian</vt:lpstr>
      <vt:lpstr>Arial</vt:lpstr>
      <vt:lpstr>Bahnschrift SemiBold</vt:lpstr>
      <vt:lpstr>Calibri</vt:lpstr>
      <vt:lpstr>Calibri Light</vt:lpstr>
      <vt:lpstr>Colonna MT</vt:lpstr>
      <vt:lpstr>Comic Sans MS</vt:lpstr>
      <vt:lpstr>Forte</vt:lpstr>
      <vt:lpstr>Gill Sans MT</vt:lpstr>
      <vt:lpstr>Gill Sans Ultra Bold</vt:lpstr>
      <vt:lpstr>Goudy Old Style</vt:lpstr>
      <vt:lpstr>Harrington</vt:lpstr>
      <vt:lpstr>Matura MT Script Capitals</vt:lpstr>
      <vt:lpstr>Open Sans Extrabold</vt:lpstr>
      <vt:lpstr>Times New Roman</vt:lpstr>
      <vt:lpstr>ClassicFrameVTI</vt:lpstr>
      <vt:lpstr>1_Office Theme</vt:lpstr>
      <vt:lpstr>1_ClassicFrameVTI</vt:lpstr>
      <vt:lpstr>Motyw pakietu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Task: read again </vt:lpstr>
      <vt:lpstr>Answer these questions</vt:lpstr>
      <vt:lpstr>PowerPoint Presentation</vt:lpstr>
      <vt:lpstr>PowerPoint Presentation</vt:lpstr>
      <vt:lpstr>PowerPoint Presentation</vt:lpstr>
      <vt:lpstr> Task: choose a friend below and reply his/her email  </vt:lpstr>
      <vt:lpstr>Workbook time!!!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Toàn Thắng Lê</cp:lastModifiedBy>
  <cp:revision>7</cp:revision>
  <dcterms:created xsi:type="dcterms:W3CDTF">2020-09-13T03:26:07Z</dcterms:created>
  <dcterms:modified xsi:type="dcterms:W3CDTF">2021-10-08T04:40:30Z</dcterms:modified>
</cp:coreProperties>
</file>